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571500"/>
          <a:ext cx="9144000" cy="6838950"/>
          <a:chOff x="0" y="571500"/>
          <a:chExt cx="9144000" cy="6838950"/>
        </a:xfrm>
      </p:grpSpPr>
      <p:cxnSp>
        <p:nvCxnSpPr>
          <p:cNvPr id="1" name=""/>
          <p:cNvCxnSpPr/>
          <p:nvPr/>
        </p:nvCxnSpPr>
        <p:spPr>
          <a:xfrm>
            <a:off x="0" y="6381750"/>
            <a:ext cx="9144000" cy="0"/>
          </a:xfrm>
          <a:prstGeom prst="line">
            <a:avLst/>
          </a:prstGeom>
          <a:ln w="25400" cap="flat" cmpd="sng" algn="ctr">
            <a:solidFill>
              <a:srgbClr val="FF0000">
                <a:alpha val="100.00%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" name=""/>
          <p:cNvCxnSpPr/>
          <p:nvPr/>
        </p:nvCxnSpPr>
        <p:spPr>
          <a:xfrm>
            <a:off x="0" y="6400800"/>
            <a:ext cx="9144000" cy="0"/>
          </a:xfrm>
          <a:prstGeom prst="line">
            <a:avLst/>
          </a:prstGeom>
          <a:ln w="25400" cap="flat" cmpd="sng" algn="ctr">
            <a:solidFill>
              <a:srgbClr val="FFFFFF">
                <a:alpha val="100.00%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" name=""/>
          <p:cNvCxnSpPr/>
          <p:nvPr/>
        </p:nvCxnSpPr>
        <p:spPr>
          <a:xfrm>
            <a:off x="0" y="6419850"/>
            <a:ext cx="9144000" cy="0"/>
          </a:xfrm>
          <a:prstGeom prst="line">
            <a:avLst/>
          </a:prstGeom>
          <a:ln w="25400" cap="flat" cmpd="sng" algn="ctr">
            <a:solidFill>
              <a:srgbClr val="000080">
                <a:alpha val="100.00%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Placeholder for title"/>
          <p:cNvSpPr txBox="1"/>
          <p:nvPr>
            <p:ph type="title"/>
          </p:nvPr>
        </p:nvSpPr>
        <p:spPr>
          <a:solidFill>
            <a:srgbClr val="0000FF">
              <a:alpha val="100.00%"/>
            </a:srgbClr>
          </a:solidFill>
          <a:effectLst>
            <a:outerShdw blurRad="57150" dist="95250" dir="5400000" algn="br" rotWithShape="0">
              <a:srgbClr val="000000">
                <a:alpha val="50%"/>
              </a:srgbClr>
            </a:outerShdw>
          </a:effectLst>
        </p:spPr>
        <p:txBody>
          <a:bodyPr/>
          <a:lstStyle/>
          <a:p>
            <a:pPr algn="r" fontAlgn="ctr" marL="1905000" marR="476250" indent="0" lvl="0">
              <a:lnSpc>
                <a:spcPct val="100%"/>
              </a:lnSpc>
            </a:pPr>
            <a:r>
              <a:rPr lang="en-US" b="1" sz="3000" spc="0" u="none">
                <a:solidFill>
                  <a:srgbClr val="FFFFFF">
                    <a:alpha val="100.00%"/>
                  </a:srgbClr>
                </a:solidFill>
                <a:latin typeface="Calibri"/>
              </a:rPr>
              <a:t><![CDATA[Titel]]></a:t>
            </a:r>
          </a:p>
        </p:txBody>
      </p:sp>
      <p:sp>
        <p:nvSpPr>
          <p:cNvPr id="5" name="Placeholder for dt"/>
          <p:cNvSpPr txBox="1"/>
          <p:nvPr>
            <p:ph type="dt" idx="10"/>
          </p:nvPr>
        </p:nvSpPr>
        <p:spPr>
          <a:noFill/>
        </p:spPr>
        <p:txBody>
          <a:bodyPr/>
          <a:lstStyle/>
          <a:p>
            <a:fld id="{E580AC11-944A-5140-2522-9EFAE9B4EB4A}" type="datetime">
              <a:t>03-04-05</a:t>
            </a:fld>
          </a:p>
        </p:txBody>
      </p:sp>
      <p:sp>
        <p:nvSpPr>
          <p:cNvPr id="6" name="Placeholder for ftr"/>
          <p:cNvSpPr txBox="1"/>
          <p:nvPr>
            <p:ph type="ftr" idx="11"/>
          </p:nvPr>
        </p:nvSpPr>
        <p:spPr>
          <a:noFill/>
        </p:spPr>
        <p:txBody>
          <a:bodyPr/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sz="18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Placeholder for Footer]]></a:t>
            </a:r>
          </a:p>
        </p:txBody>
      </p:sp>
      <p:sp>
        <p:nvSpPr>
          <p:cNvPr id="7" name="Placeholder for sldNum"/>
          <p:cNvSpPr txBox="1"/>
          <p:nvPr>
            <p:ph type="sldNum" idx="12"/>
          </p:nvPr>
        </p:nvSpPr>
        <p:spPr>
          <a:noFill/>
        </p:spPr>
        <p:txBody>
          <a:bodyPr/>
          <a:lstStyle/>
          <a:p>
            <a:fld id="{6D64E59A-62AC-9A36-35CC-0971F7F817C4}" type="slidenum">
              <a:t>&lt;nr.&gt;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" name=""/>
          <p:cNvCxnSpPr/>
          <p:nvPr/>
        </p:nvCxnSpPr>
        <p:spPr>
          <a:xfrm>
            <a:off x="0" y="6381750"/>
            <a:ext cx="9144000" cy="0"/>
          </a:xfrm>
          <a:prstGeom prst="line">
            <a:avLst/>
          </a:prstGeom>
          <a:ln w="25400" cap="flat" cmpd="sng" algn="ctr">
            <a:solidFill>
              <a:srgbClr val="FF0000">
                <a:alpha val="100.00%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" name=""/>
          <p:cNvCxnSpPr/>
          <p:nvPr/>
        </p:nvCxnSpPr>
        <p:spPr>
          <a:xfrm>
            <a:off x="0" y="6400800"/>
            <a:ext cx="9144000" cy="0"/>
          </a:xfrm>
          <a:prstGeom prst="line">
            <a:avLst/>
          </a:prstGeom>
          <a:ln w="25400" cap="flat" cmpd="sng" algn="ctr">
            <a:solidFill>
              <a:srgbClr val="FFFFFF">
                <a:alpha val="100.00%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" name=""/>
          <p:cNvCxnSpPr/>
          <p:nvPr/>
        </p:nvCxnSpPr>
        <p:spPr>
          <a:xfrm>
            <a:off x="0" y="6419850"/>
            <a:ext cx="9144000" cy="0"/>
          </a:xfrm>
          <a:prstGeom prst="line">
            <a:avLst/>
          </a:prstGeom>
          <a:ln w="25400" cap="flat" cmpd="sng" algn="ctr">
            <a:solidFill>
              <a:srgbClr val="000080">
                <a:alpha val="100.00%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Placeholder for title"/>
          <p:cNvSpPr txBox="1"/>
          <p:nvPr>
            <p:ph type="title"/>
          </p:nvPr>
        </p:nvSpPr>
        <p:spPr>
          <a:solidFill>
            <a:srgbClr val="0000FF">
              <a:alpha val="100.00%"/>
            </a:srgbClr>
          </a:solidFill>
          <a:effectLst>
            <a:outerShdw blurRad="57150" dist="95250" dir="5400000" algn="br" rotWithShape="0">
              <a:srgbClr val="000000">
                <a:alpha val="50%"/>
              </a:srgbClr>
            </a:outerShdw>
          </a:effectLst>
        </p:spPr>
        <p:txBody>
          <a:bodyPr/>
          <a:lstStyle/>
          <a:p>
            <a:pPr algn="r" fontAlgn="ctr" marL="1905000" marR="476250" indent="0" lvl="0">
              <a:lnSpc>
                <a:spcPct val="100%"/>
              </a:lnSpc>
            </a:pPr>
            <a:r>
              <a:rPr lang="en-US" b="1" sz="3000" spc="0" u="none">
                <a:solidFill>
                  <a:srgbClr val="FFFFFF">
                    <a:alpha val="100.00%"/>
                  </a:srgbClr>
                </a:solidFill>
                <a:latin typeface="Calibri"/>
              </a:rPr>
              <a:t><![CDATA[Titel]]></a:t>
            </a:r>
          </a:p>
        </p:txBody>
      </p:sp>
      <p:sp>
        <p:nvSpPr>
          <p:cNvPr id="5" name="Placeholder for dt"/>
          <p:cNvSpPr txBox="1"/>
          <p:nvPr>
            <p:ph type="dt" idx="10"/>
          </p:nvPr>
        </p:nvSpPr>
        <p:spPr>
          <a:noFill/>
        </p:spPr>
        <p:txBody>
          <a:bodyPr/>
          <a:lstStyle/>
          <a:p>
            <a:fld id="{E4D579A4-D29D-D9E9-9D56-26B1CA9ADC8C}" type="datetime">
              <a:t>03-04-05</a:t>
            </a:fld>
          </a:p>
        </p:txBody>
      </p:sp>
      <p:sp>
        <p:nvSpPr>
          <p:cNvPr id="6" name="Placeholder for ftr"/>
          <p:cNvSpPr txBox="1"/>
          <p:nvPr>
            <p:ph type="ftr" idx="11"/>
          </p:nvPr>
        </p:nvSpPr>
        <p:spPr>
          <a:noFill/>
        </p:spPr>
        <p:txBody>
          <a:bodyPr/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sz="18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Placeholder for Footer]]></a:t>
            </a:r>
          </a:p>
        </p:txBody>
      </p:sp>
      <p:sp>
        <p:nvSpPr>
          <p:cNvPr id="7" name="Placeholder for sldNum"/>
          <p:cNvSpPr txBox="1"/>
          <p:nvPr>
            <p:ph type="sldNum" idx="12"/>
          </p:nvPr>
        </p:nvSpPr>
        <p:spPr>
          <a:noFill/>
        </p:spPr>
        <p:txBody>
          <a:bodyPr/>
          <a:lstStyle/>
          <a:p>
            <a:fld id="{42AE42E2-B5AF-607C-DB56-CA49D1AC3BAF}" type="slidenum">
              <a:t>&lt;nr.&gt;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56627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0"/>
          <a:ext cx="9144000" cy="1333500"/>
          <a:chOff x="0" y="95250"/>
          <a:chExt cx="9144000" cy="1333500"/>
        </a:xfrm>
      </p:grpSpPr>
      <p:pic>
        <p:nvPicPr>
          <p:cNvPr id="1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sp>
        <p:nvSpPr>
          <p:cNvPr id="2" name="Placeholder for title"/>
          <p:cNvSpPr txBox="1"/>
          <p:nvPr>
            <p:ph type="title"/>
          </p:nvPr>
        </p:nvSpPr>
        <p:spPr>
          <a:solidFill>
            <a:srgbClr val="0000FF">
              <a:alpha val="100.00%"/>
            </a:srgbClr>
          </a:solidFill>
        </p:spPr>
        <p:txBody>
          <a:bodyPr/>
          <a:lstStyle/>
          <a:p>
            <a:pPr algn="r" fontAlgn="ctr" marL="1905000" marR="476250" indent="0" lvl="0">
              <a:lnSpc>
                <a:spcPct val="100%"/>
              </a:lnSpc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2026-01-05T11:09:45Z</dcterms:created>
  <dcterms:modified xsi:type="dcterms:W3CDTF">2026-01-05T11:09:45Z</dcterms:modified>
  <dc:title>Sample 19 SlideMaster</dc:title>
  <dc:description>Sample 19 Description</dc:description>
  <dc:subject>Sample 19 Subject</dc:subject>
  <cp:keywords>office 2007 openxml libreoffice odt php</cp:keywords>
  <cp:category>Sample Category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