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20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hyperlink" Target="https://github.com/PHPOffice/PHPPresentation/" TargetMode="Externa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2026-01-05T09:18:17Z</dcterms:created>
  <dcterms:modified xsi:type="dcterms:W3CDTF">2026-01-05T09:18:17Z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