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comments/comment1.xml" ContentType="application/vnd.openxmlformats-officedocument.presentationml.comments+xml"/>
  <Override PartName="/ppt/commentAuthors.xml" ContentType="application/vnd.openxmlformats-officedocument.presentationml.commentAuthors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0" name="Progi1984" initials="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  <Relationship Id="rId7" Type="http://schemas.openxmlformats.org/officeDocument/2006/relationships/commentAuthors" Target="commentAuthors.xml"/>
</Relationships>

</file>

<file path=ppt/comments/comment1.xml><?xml version="1.0" encoding="utf-8"?>
<p:cmLst xmlns:p="http://schemas.openxmlformats.org/presentationml/2006/main">
  <p:cm authorId="0" dt="2026-01-05T07:06:20.000000000" idx="0">
    <p:pos x="54" y="298"/>
    <p:text>Text A</p:text>
  </p:cm>
  <p:cm authorId="0" dt="2026-01-05T07:06:20.000000000" idx="1">
    <p:pos x="921" y="975"/>
    <p:text>Text B</p:text>
  </p:cm>
</p:cmLst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31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comments" Target="../comments/commen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2026-01-05T12:06:20Z</dcterms:created>
  <dcterms:modified xsi:type="dcterms:W3CDTF">2026-01-05T12:06:20Z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