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8906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2026-01-31T20:06:42Z</dcterms:created>
  <dcterms:modified xsi:type="dcterms:W3CDTF">2026-01-31T20:06:42Z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