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89063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2.gif"/>
  <Relationship Id="rId3" Type="http://schemas.openxmlformats.org/officeDocument/2006/relationships/hyperlink" Target="https://github.com/PHPOffice/PHPPresentation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334250" cy="4572000"/>
          <a:chOff x="95250" y="95250"/>
          <a:chExt cx="7334250" cy="4572000"/>
        </a:xfrm>
      </p:grpSpPr>
      <p:pic>
        <p:nvPicPr>
          <p:cNvPr id="1" name="PHPPresentation logo" descr="PHPPresentation logo">
            <a:hlinkClick r:id="rId3" tooltip="PHPPresentation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effectLst>
            <a:outerShdw blurRad="57150" dist="95250" dir="2700000" algn="br" rotWithShape="0">
              <a:srgbClr val="000000">
                <a:alpha val="50%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1619250" y="1714500"/>
            <a:ext cx="5715000" cy="2857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fontAlgn="base" marL="0" marR="0" indent="0" lvl="0">
              <a:lnSpc>
                <a:spcPct val="100%"/>
              </a:lnSpc>
            </a:pPr>
            <a:r>
              <a:rPr lang="en-US" b="1" sz="6000" spc="0" u="none">
                <a:solidFill>
                  <a:srgbClr val="E06B20">
                    <a:alpha val="100.00%"/>
                  </a:srgbClr>
                </a:solidFill>
                <a:latin typeface="Calibri"/>
              </a:rPr>
              <a:t><![CDATA[Thank you for using PHPPresentation!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2026-01-31T20:07:29Z</dcterms:created>
  <dcterms:modified xsi:type="dcterms:W3CDTF">2026-01-31T20:07:29Z</dcterms:modified>
  <dc:title>Untitled Presentation</dc:title>
  <dc:description/>
  <dc:subject/>
  <cp:keywords/>
  <cp:category/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