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66062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3.gif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4.gif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5.gif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6667500" cy="1905000"/>
          <a:chOff x="95250" y="95250"/>
          <a:chExt cx="6667500" cy="1905000"/>
        </a:xfrm>
      </p:grpSpPr>
      <p:pic>
        <p:nvPicPr>
          <p:cNvPr id="1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952500" y="952500"/>
            <a:ext cx="571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28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RichText with]]></a:t>
            </a:r>
            <a:br/>
            <a:r>
              <a:rPr lang="en-US" b="1" sz="6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Multiline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4762500" cy="3810000"/>
          <a:chOff x="95250" y="95250"/>
          <a:chExt cx="4762500" cy="3810000"/>
        </a:xfrm>
      </p:grpSpPr>
      <p:pic>
        <p:nvPicPr>
          <p:cNvPr id="1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952500" y="952500"/>
            <a:ext cx="3810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RichText with]]></a:t>
            </a:r>
            <a:br/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Line Spacing 100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3810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2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RichText with]]></a:t>
            </a:r>
            <a:br/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Line Spacing 20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857500"/>
            <a:ext cx="3810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3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RichText with]]></a:t>
            </a:r>
            <a:br/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Line Spacing 30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4762500" cy="1905000"/>
          <a:chOff x="95250" y="95250"/>
          <a:chExt cx="4762500" cy="1905000"/>
        </a:xfrm>
      </p:grpSpPr>
      <p:pic>
        <p:nvPicPr>
          <p:cNvPr id="1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952500" y="952500"/>
            <a:ext cx="3810000" cy="952500"/>
          </a:xfrm>
          <a:prstGeom prst="rect">
            <a:avLst/>
          </a:prstGeom>
          <a:noFill/>
          <a:effectLst>
            <a:outerShdw blurRad="19050" dist="19050" dir="2700000" algn="br" rotWithShape="0">
              <a:srgbClr val="000000">
                <a:alpha val="75%"/>
              </a:srgbClr>
            </a:outerShdw>
          </a:effectLst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RichText with shadow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4762500" cy="1905000"/>
          <a:chOff x="95250" y="95250"/>
          <a:chExt cx="4762500" cy="1905000"/>
        </a:xfrm>
      </p:grpSpPr>
      <p:pic>
        <p:nvPicPr>
          <p:cNvPr id="1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952500" y="952500"/>
            <a:ext cx="3810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  <a:buClr>
                <a:srgbClr val="FF0000">
                  <a:alpha val="100.00%"/>
                </a:srgbClr>
              </a:buClr>
              <a:buFont typeface="Calibri"/>
              <a:buChar char="-"/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Alpha]]></a:t>
            </a:r>
          </a:p>
          <a:p>
            <a:pPr algn="l" fontAlgn="base" marL="0" marR="0" indent="0" lvl="0">
              <a:lnSpc>
                <a:spcPct val="100%"/>
              </a:lnSpc>
              <a:buClr>
                <a:srgbClr val="FF0000">
                  <a:alpha val="100.00%"/>
                </a:srgbClr>
              </a:buClr>
              <a:buFont typeface="Calibri"/>
              <a:buChar char="-"/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Beta]]></a:t>
            </a:r>
          </a:p>
          <a:p>
            <a:pPr algn="l" fontAlgn="base" marL="0" marR="0" indent="0" lvl="0">
              <a:lnSpc>
                <a:spcPct val="100%"/>
              </a:lnSpc>
              <a:buClr>
                <a:srgbClr val="FF0000">
                  <a:alpha val="100.00%"/>
                </a:srgbClr>
              </a:buClr>
              <a:buFont typeface="Calibri"/>
              <a:buChar char="-"/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Delta]]></a:t>
            </a:r>
          </a:p>
          <a:p>
            <a:pPr algn="l" fontAlgn="base" marL="0" marR="0" indent="0" lvl="0">
              <a:lnSpc>
                <a:spcPct val="100%"/>
              </a:lnSpc>
              <a:buClr>
                <a:srgbClr val="FF0000">
                  <a:alpha val="100.00%"/>
                </a:srgbClr>
              </a:buClr>
              <a:buFont typeface="Calibri"/>
              <a:buChar char="-"/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Epsilon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2026-01-05T05:12:41Z</dcterms:created>
  <dcterms:modified xsi:type="dcterms:W3CDTF">2026-01-05T05:12:41Z</dcterms:modified>
  <dc:title>Sample 11 Title</dc:title>
  <dc:description>Sample 11 Description</dc:description>
  <dc:subject>Sample 11 Subject</dc:subject>
  <cp:keywords>office 2007 openxml libreoffice odt php</cp:keywords>
  <cp:category>Sample Category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