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8906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1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6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  <p:transition advClick="0" advTm="4000">
    <p:split dir="in"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1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6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2026-01-31T20:06:42Z</dcterms:created>
  <dcterms:modified xsi:type="dcterms:W3CDTF">2026-01-31T20:06:42Z</dcterms:modified>
  <dc:title>Sample 10 Title</dc:title>
  <dc:description>Sample 10 Description</dc:description>
  <dc:subject>Sample 10 Subject</dc:subject>
  <cp:keywords>office 2007 openxml libreoffice odt php</cp:keywords>
  <cp:category>Sample Category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