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1619250" y="1714500"/>
          <a:ext cx="10763250" cy="8572500"/>
          <a:chOff x="1619250" y="1714500"/>
          <a:chExt cx="10763250" cy="857250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5381625" cy="4286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1619250" y="600075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A class library]]></a:t>
            </a:r>
          </a:p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Written in PHP]]></a:t>
            </a:r>
          </a:p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epresenting a presentation]]></a:t>
            </a:r>
          </a:p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upports writing to different file formats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51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  <Relationship Id="rId4" Type="http://schemas.openxmlformats.org/officeDocument/2006/relationships/notesSlide" Target="../notesSlides/notesSlide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2026-01-05T17:41:47Z</dcterms:created>
  <dcterms:modified xsi:type="dcterms:W3CDTF">2026-01-05T17:41:47Z</dcterms:modified>
  <dc:title>Sample 01 Title</dc:title>
  <dc:description>Sample 01 Description</dc:description>
  <dc:subject>Sample 01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