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43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2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gradFill>
            <a:gsLst>
              <a:gs pos="0%">
                <a:srgbClr val="4672A8">
                  <a:alpha val="100.00%"/>
                </a:srgbClr>
              </a:gs>
              <a:gs pos="100%">
                <a:srgbClr val="000000">
                  <a:alpha val="100.00%"/>
                </a:srgbClr>
              </a:gs>
            </a:gsLst>
            <a:lin ang="5400000" scaled="0"/>
          </a:gradFill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gradFill>
            <a:gsLst>
              <a:gs pos="0%">
                <a:srgbClr val="4672A8">
                  <a:alpha val="100.00%"/>
                </a:srgbClr>
              </a:gs>
              <a:gs pos="100%">
                <a:srgbClr val="000000">
                  <a:alpha val="100.00%"/>
                </a:srgbClr>
              </a:gs>
            </a:gsLst>
            <a:lin ang="5400000" scaled="0"/>
          </a:gradFill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solidFill>
            <a:srgbClr val="4672A8">
              <a:alpha val="100.00%"/>
            </a:srgbClr>
          </a:solidFill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2026-01-05T15:34:18Z</dcterms:created>
  <dcterms:modified xsi:type="dcterms:W3CDTF">2026-01-05T15:34:18Z</dcterms:modified>
  <dc:title>Sample 01 Title</dc:title>
  <dc:description>Sample 01 Description</dc:description>
  <dc:subject>Sample 01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