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charts/chart7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3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Chart with Outline on Axis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3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  <c:marker val="1"/>
        <c:smooth val="0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25400">
            <a:solidFill>
              <a:srgbClr val="012345">
                <a:alpha val="100.00%"/>
              </a:srgbClr>
            </a:solidFill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63500">
            <a:solidFill>
              <a:srgbClr val="ABCDEF">
                <a:alpha val="100.00%"/>
              </a:srgbClr>
            </a:solidFill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3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  <c:marker val="1"/>
        <c:smooth val="0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  <c:max val="20"/>
          <c:min val="5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3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  <c:marker val="1"/>
        <c:smooth val="0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Weekly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3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  <a:ln w="25400">
              <a:solidFill>
                <a:srgbClr val="FFFF00">
                  <a:alpha val="100.00%"/>
                </a:srgbClr>
              </a:solidFill>
            </a:ln>
          </c:spPr>
          <c:marker>
            <c:symbol val="diamond"/>
            <c:size val="7"/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  <c:marker val="1"/>
        <c:smooth val="0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#,##0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PHPPresentation Weekly Downloads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3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triangle"/>
            <c:size val="10"/>
          </c:marker>
          <c:dLbls>
            <c:txPr>
              <a:bodyPr/>
              <a:lstStyle/>
              <a:p>
                <a:pPr>
                  <a:defRPr b="false" i="false" strike="noStrike" sz="25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  <c:marker val="1"/>
        <c:smooth val="0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#,##0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Chart with Gridlines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view3D>
      <c:rotX val="30"/>
      <c:hPercent val="100%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  <c:marker val="1"/>
        <c:smooth val="0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majorGridlines>
          <c:spPr>
            <a:ln w="127000">
              <a:solidFill>
                <a:srgbClr val="0000FF">
                  <a:alpha val="100.00%"/>
                </a:srgb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9440"/>
        <c:crosses val="autoZero"/>
        <c:lblAlgn val="ctr"/>
        <c:lblOffset val="100%"/>
      </c:catAx>
      <c:valAx>
        <c:axId val="52749440"/>
        <c:scaling>
          <c:orientation val="minMax"/>
        </c:scaling>
        <c:delete val="0"/>
        <c:axPos val="l"/>
        <c:minorGridlines>
          <c:spPr>
            <a:ln w="12700">
              <a:solidFill>
                <a:srgbClr val="008000">
                  <a:alpha val="100.00%"/>
                </a:srgbClr>
              </a:solidFill>
            </a:ln>
          </c:spPr>
        </c:min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.00%"/>
                      </a:srgbClr>
                    </a:solidFill>
                    <a:latin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" sourceLinked="1"/>
        <c:majorTickMark val="none"/>
        <c:minorTickMark val="none"/>
        <c:tickLblPos val="nextTo"/>
        <c:spPr>
          <a:ln w="0">
            <a:noFill/>
          </a:ln>
        </c:sp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.00%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.00%"/>
                </a:srgbClr>
              </a:solidFill>
              <a:latin typeface="Calibri"/>
            </a:defRPr>
          </a:pPr>
          <a:endParaRPr lang="en-US" dirty="0"/>
        </a:p>
      </c:txPr>
    </c:legend>
    <c:plotVisOnly val="1"/>
  </c:chart>
  <c:spPr>
    <a:solidFill>
      <a:srgbClr val="E06B20">
        <a:alpha val="100.00%"/>
      </a:srgbClr>
    </a:solidFill>
    <a:ln w="12700" cap="flat" cmpd="sng" algn="ctr">
      <a:solidFill>
        <a:srgbClr val="000000">
          <a:alpha val="100.00%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%"/>
        </a:srgbClr>
      </a:outerShdw>
    </a:effectLst>
  </c:spPr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31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6.gif"/>
  <Relationship Id="rId3" Type="http://schemas.openxmlformats.org/officeDocument/2006/relationships/chart" Target="../charts/chart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8.gif"/>
  <Relationship Id="rId3" Type="http://schemas.openxmlformats.org/officeDocument/2006/relationships/chart" Target="../charts/chart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0.gif"/>
  <Relationship Id="rId3" Type="http://schemas.openxmlformats.org/officeDocument/2006/relationships/chart" Target="../charts/chart1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2.gif"/>
  <Relationship Id="rId3" Type="http://schemas.openxmlformats.org/officeDocument/2006/relationships/chart" Target="../charts/chart1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Week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Week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Shape 3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Shape 4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graphicFrame>
        <p:nvGraphicFramePr>
          <p:cNvPr id="2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2026-01-05T12:06:25Z</dcterms:created>
  <dcterms:modified xsi:type="dcterms:W3CDTF">2026-01-05T12:06:25Z</dcterms:modified>
  <dc:title>Sample 07 Title</dc:title>
  <dc:description>Sample 07 Description</dc:description>
  <dc:subject>Sample 07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