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17.xml" ContentType="application/vnd.openxmlformats-officedocument.drawingml.chart+xml"/>
  <Override PartName="/ppt/charts/chart19.xml" ContentType="application/vnd.openxmlformats-officedocument.drawingml.chart+xml"/>
  <Override PartName="/ppt/charts/chart21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bar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.00%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inEnd"/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overlap val="0"/>
        <c:gapWidth val="158"/>
        <c:shape val="box"/>
        <c:axId val="52743552"/>
        <c:axId val="52749440"/>
        <c:axId val="0"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20"/>
      <c:hPercent val="100%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.00%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0"/>
        <c:shape val="box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20"/>
      <c:hPercent val="100%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bar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.00%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0"/>
        <c:shape val="box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v>Downloads</c:v>
          </c:tx>
          <c:explosion val="20"/>
          <c:dPt>
            <c:idx val="0"/>
            <c:spPr>
              <a:solidFill>
                <a:srgbClr val="4672A8">
                  <a:alpha val="100.00%"/>
                </a:srgbClr>
              </a:solidFill>
            </c:spPr>
          </c:dPt>
          <c:dPt>
            <c:idx val="1"/>
            <c:spPr>
              <a:solidFill>
                <a:srgbClr val="AB4744">
                  <a:alpha val="100.00%"/>
                </a:srgbClr>
              </a:solidFill>
            </c:spPr>
          </c:dPt>
          <c:dPt>
            <c:idx val="2"/>
            <c:spPr>
              <a:solidFill>
                <a:srgbClr val="8AA64F">
                  <a:alpha val="100.00%"/>
                </a:srgbClr>
              </a:solidFill>
            </c:spPr>
          </c:dPt>
          <c:dPt>
            <c:idx val="3"/>
            <c:spPr>
              <a:solidFill>
                <a:srgbClr val="725990">
                  <a:alpha val="100.00%"/>
                </a:srgbClr>
              </a:solidFill>
            </c:spPr>
          </c:dPt>
          <c:dPt>
            <c:idx val="4"/>
            <c:spPr>
              <a:solidFill>
                <a:srgbClr val="4299B0">
                  <a:alpha val="100.00%"/>
                </a:srgbClr>
              </a:solidFill>
            </c:spPr>
          </c:dPt>
          <c:dPt>
            <c:idx val="5"/>
            <c:spPr>
              <a:solidFill>
                <a:srgbClr val="DC853E">
                  <a:alpha val="100.00%"/>
                </a:srgbClr>
              </a:solidFill>
            </c:spPr>
          </c:dPt>
          <c:dPt>
            <c:idx val="6"/>
            <c:spPr>
              <a:solidFill>
                <a:srgbClr val="93A9CE">
                  <a:alpha val="100.00%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.00%"/>
                </a:srgbClr>
              </a:solidFill>
            </c:spPr>
          </c:dPt>
          <c:dPt>
            <c:idx val="1"/>
            <c:spPr>
              <a:solidFill>
                <a:srgbClr val="434348">
                  <a:alpha val="100.00%"/>
                </a:srgbClr>
              </a:solidFill>
            </c:spPr>
          </c:dPt>
          <c:dPt>
            <c:idx val="2"/>
            <c:spPr>
              <a:solidFill>
                <a:srgbClr val="90ED7D">
                  <a:alpha val="100.00%"/>
                </a:srgbClr>
              </a:solidFill>
            </c:spPr>
          </c:dPt>
          <c:dPt>
            <c:idx val="3"/>
            <c:spPr>
              <a:solidFill>
                <a:srgbClr val="F7A35C">
                  <a:alpha val="100.00%"/>
                </a:srgbClr>
              </a:solidFill>
            </c:spPr>
          </c:dPt>
          <c:dPt>
            <c:idx val="4"/>
            <c:spPr>
              <a:solidFill>
                <a:srgbClr val="8085E9">
                  <a:alpha val="100.00%"/>
                </a:srgbClr>
              </a:solidFill>
            </c:spPr>
          </c:dPt>
          <c:dPt>
            <c:idx val="5"/>
            <c:spPr>
              <a:solidFill>
                <a:srgbClr val="F15C80">
                  <a:alpha val="100.00%"/>
                </a:srgbClr>
              </a:solidFill>
            </c:spPr>
          </c:dPt>
          <c:dPt>
            <c:idx val="6"/>
            <c:spPr>
              <a:solidFill>
                <a:srgbClr val="E4D354">
                  <a:alpha val="100.00%"/>
                </a:srgbClr>
              </a:solidFill>
            </c:spPr>
          </c:dPt>
          <c:dLbls>
            <c:numFmt formatCode="%d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</c:pie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scatterChart>
        <c:scatterStyle val="lineMarker"/>
        <c:varyColors val="0"/>
        <c:ser>
          <c:idx val="0"/>
          <c:order val="0"/>
          <c:tx>
            <c:v>Downloads</c:v>
          </c:tx>
          <c:marker>
            <c:symbol val="dash"/>
            <c:size val="10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spPr>
            <a:noFill/>
          </c:spPr>
          <c:xVal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xVal>
          <c:y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yVal>
          <c:smooth val="0"/>
        </c:ser>
        <c:axId val="52743552"/>
        <c:axId val="52749440"/>
      </c:scatte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areaChart>
        <c:grouping val="standard"/>
        <c:ser>
          <c:idx val="0"/>
          <c:order val="0"/>
          <c:tx>
            <c:v>Downloads</c:v>
          </c:tx>
          <c:dLbls>
            <c:showVal val="1"/>
            <c:showCatName val="0"/>
            <c:showSerName val="1"/>
            <c:showPercent val="0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axId val="52743552"/>
        <c:axId val="52749440"/>
      </c:area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X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Y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midCat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.00%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inEnd"/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overlap val="0"/>
        <c:gapWidth val="158"/>
        <c:shape val="box"/>
        <c:axId val="52743552"/>
        <c:axId val="52749440"/>
        <c:axId val="0"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stacked"/>
        <c:ser>
          <c:idx val="0"/>
          <c:order val="0"/>
          <c:tx>
            <c:v>2009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ser>
          <c:idx val="2"/>
          <c:order val="2"/>
          <c:tx>
            <c:v>2011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804DC0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233</c:v>
              </c:pt>
              <c:pt idx="1">
                <c:v>146</c:v>
              </c:pt>
              <c:pt idx="2">
                <c:v>238</c:v>
              </c:pt>
              <c:pt idx="3">
                <c:v>175</c:v>
              </c:pt>
              <c:pt idx="4">
                <c:v>108</c:v>
              </c:pt>
              <c:pt idx="5">
                <c:v>257</c:v>
              </c:pt>
              <c:pt idx="6">
                <c:v>199</c:v>
              </c:pt>
              <c:pt idx="7">
                <c:v>201</c:v>
              </c:pt>
              <c:pt idx="8">
                <c:v>88</c:v>
              </c:pt>
              <c:pt idx="9">
                <c:v>147</c:v>
              </c:pt>
              <c:pt idx="10">
                <c:v>287</c:v>
              </c:pt>
              <c:pt idx="11">
                <c:v>105</c:v>
              </c:pt>
            </c:numLit>
          </c:val>
        </c:ser>
        <c:overlap val="100"/>
        <c:gapWidth val="150"/>
        <c:shape val="box"/>
        <c:axId val="52743552"/>
        <c:axId val="52749440"/>
        <c:axId val="0"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bar"/>
        <c:grouping val="percentStacked"/>
        <c:ser>
          <c:idx val="0"/>
          <c:order val="0"/>
          <c:tx>
            <c:v>2009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4F81B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0.05</c:v>
              </c:pt>
              <c:pt idx="1">
                <c:v>0.04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0.1</c:v>
              </c:pt>
              <c:pt idx="9">
                <c:v>0.1</c:v>
              </c:pt>
              <c:pt idx="10">
                <c:v>0.11</c:v>
              </c:pt>
              <c:pt idx="11">
                <c:v>0.11</c:v>
              </c:pt>
            </c:numLit>
          </c:val>
        </c:ser>
        <c:ser>
          <c:idx val="1"/>
          <c:order val="1"/>
          <c:tx>
            <c:v>2010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C0504D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0.07</c:v>
              </c:pt>
              <c:pt idx="1">
                <c:v>0.05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0.09</c:v>
              </c:pt>
              <c:pt idx="9">
                <c:v>0.1</c:v>
              </c:pt>
              <c:pt idx="10">
                <c:v>0.1</c:v>
              </c:pt>
              <c:pt idx="11">
                <c:v>0.1</c:v>
              </c:pt>
            </c:numLit>
          </c:val>
        </c:ser>
        <c:ser>
          <c:idx val="2"/>
          <c:order val="2"/>
          <c:tx>
            <c:v>2011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spPr>
            <a:solidFill>
              <a:srgbClr val="804DC0">
                <a:alpha val="100.00%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0.11</c:v>
              </c:pt>
              <c:pt idx="1">
                <c:v>0.07</c:v>
              </c:pt>
              <c:pt idx="2">
                <c:v>0.11</c:v>
              </c:pt>
              <c:pt idx="3">
                <c:v>0.08</c:v>
              </c:pt>
              <c:pt idx="4">
                <c:v>0.05</c:v>
              </c:pt>
              <c:pt idx="5">
                <c:v>0.12</c:v>
              </c:pt>
              <c:pt idx="6">
                <c:v>0.09</c:v>
              </c:pt>
              <c:pt idx="7">
                <c:v>0.09</c:v>
              </c:pt>
              <c:pt idx="8">
                <c:v>0.04</c:v>
              </c:pt>
              <c:pt idx="9">
                <c:v>0.07</c:v>
              </c:pt>
              <c:pt idx="10">
                <c:v>0.13</c:v>
              </c:pt>
              <c:pt idx="11">
                <c:v>0.05</c:v>
              </c:pt>
            </c:numLit>
          </c:val>
        </c:ser>
        <c:overlap val="100"/>
        <c:gapWidth val="150"/>
        <c:shape val="box"/>
        <c:axId val="52743552"/>
        <c:axId val="52749440"/>
        <c:axId val="0"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40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0.gif"/>
  <Relationship Id="rId3" Type="http://schemas.openxmlformats.org/officeDocument/2006/relationships/chart" Target="../charts/chart2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6.gif"/>
  <Relationship Id="rId3" Type="http://schemas.openxmlformats.org/officeDocument/2006/relationships/chart" Target="../charts/chart17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8.gif"/>
  <Relationship Id="rId3" Type="http://schemas.openxmlformats.org/officeDocument/2006/relationships/chart" Target="../charts/chart1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2026-01-05T14:37:28Z</dcterms:created>
  <dcterms:modified xsi:type="dcterms:W3CDTF">2026-01-05T14:37:28Z</dcterms:modified>
  <dc:title>Sample 07 Title</dc:title>
  <dc:description>Sample 07 Description</dc:description>
  <dc:subject>Sample 07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