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66641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  <Relationship Id="rId3" Type="http://schemas.openxmlformats.org/officeDocument/2006/relationships/hyperlink" Target="https://github.com/PHPOffice/PHPPresentation/" TargetMode="External"/>
  <Relationship Id="rId4" Type="http://schemas.openxmlformats.org/officeDocument/2006/relationships/hyperlink" Target="https://github.com" TargetMode="External"/>
  <Relationship Id="rId5" Type="http://schemas.openxmlformats.org/officeDocument/2006/relationships/hyperlink" Target="https://google.com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143750" cy="4762500"/>
          <a:chOff x="95250" y="95250"/>
          <a:chExt cx="7143750" cy="4762500"/>
        </a:xfrm>
      </p:grpSpPr>
      <p:pic>
        <p:nvPicPr>
          <p:cNvPr id="1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effectLst>
            <a:outerShdw blurRad="57150" dist="95250" dir="2700000" algn="br" rotWithShape="0">
              <a:srgbClr val="000000">
                <a:alpha val="50%"/>
              </a:srgbClr>
            </a:outerShdw>
          </a:effectLst>
        </p:spPr>
      </p:pic>
      <p:graphicFrame>
        <p:nvGraphicFramePr>
          <p:cNvPr id="2" name="" descr=""/>
          <p:cNvGraphicFramePr>
            <a:graphicFrameLocks noGrp="1"/>
          </p:cNvGraphicFramePr>
          <p:nvPr/>
        </p:nvGraphicFramePr>
        <p:xfrm>
          <a:off x="1428750" y="2857500"/>
          <a:ext cx="5715000" cy="1905000"/>
        </p:xfrm>
        <a:graphic>
          <a:graphicData uri="http://schemas.openxmlformats.org/drawingml/2006/table">
            <a:tbl>
              <a:tblPr firstRow="1" bandRow="1"/>
              <a:tblGrid>
                <a:gridCol w="1905000"/>
                <a:gridCol w="1905000"/>
                <a:gridCol w="1905000"/>
              </a:tblGrid>
              <a:tr h="361950">
                <a:tc gridSpan="3">
                  <a:txBody>
                    <a:bodyPr wrap="square" rtlCol="0">
                      <a:spAutoFit/>
                    </a:bodyPr>
                    <a:lstStyle/>
                    <a:p>
                      <a:pPr algn="l" fontAlgn="base" marL="95250" marR="0" indent="0" lvl="0">
                        <a:lnSpc>
                          <a:spcPct val="100%"/>
                        </a:lnSpc>
                      </a:pPr>
                      <a:r>
                        <a:rPr lang="en-US" b="1" sz="1600" spc="0" u="none">
                          <a:solidFill>
                            <a:srgbClr val="000000">
                              <a:alpha val="100.00%"/>
                            </a:srgbClr>
                          </a:solidFill>
                          <a:latin typeface="Calibri"/>
                        </a:rPr>
                        <a:t><![CDATA[Title row]]></a:t>
                      </a:r>
                    </a:p>
                  </a:txBody>
                  <a:tcPr marL="95250" marR="0" marT="0" marB="0">
                    <a:lnL w="127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gradFill>
                      <a:gsLst>
                        <a:gs pos="0%">
                          <a:srgbClr val="E06B20">
                            <a:alpha val="100.00%"/>
                          </a:srgbClr>
                        </a:gs>
                        <a:gs pos="100%">
                          <a:srgbClr val="FFFFFF">
                            <a:alpha val="100.00%"/>
                          </a:srgbClr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 wrap="square" rtlCol="0">
                      <a:spAutoFit/>
                    </a:bodyPr>
                    <a:lstStyle/>
                    <a:p>
                      <a:pPr algn="l" fontAlgn="base" marL="0" marR="0" indent="0" lvl="0">
                        <a:lnSpc>
                          <a:spcPct val="100%"/>
                        </a:lnSpc>
                      </a:pPr>
                    </a:p>
                  </a:txBody>
                  <a:tcPr marL="0" marR="0" marT="0" marB="0">
                    <a:lnL w="127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 hMerge="1">
                  <a:txBody>
                    <a:bodyPr wrap="square" rtlCol="0">
                      <a:spAutoFit/>
                    </a:bodyPr>
                    <a:lstStyle/>
                    <a:p>
                      <a:pPr algn="l" fontAlgn="base" marL="0" marR="0" indent="0" lvl="0">
                        <a:lnSpc>
                          <a:spcPct val="100%"/>
                        </a:lnSpc>
                      </a:pPr>
                    </a:p>
                  </a:txBody>
                  <a:tcPr marL="0" marR="0" marT="0" marB="0">
                    <a:lnL w="127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  <a:tr h="19050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0" marR="0" indent="0" lvl="0">
                        <a:lnSpc>
                          <a:spcPct val="100%"/>
                        </a:lnSpc>
                      </a:pPr>
                      <a:r>
                        <a:rPr lang="en-US" b="1" sz="1000" spc="0" u="none">
                          <a:solidFill>
                            <a:srgbClr val="000000">
                              <a:alpha val="100.00%"/>
                            </a:srgbClr>
                          </a:solidFill>
                          <a:latin typeface="Calibri"/>
                        </a:rPr>
                        <a:t><![CDATA[R1C1]]></a:t>
                      </a:r>
                    </a:p>
                  </a:txBody>
                  <a:tcPr marL="190500" marR="0" marT="0" marB="0">
                    <a:lnL w="127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gradFill>
                      <a:gsLst>
                        <a:gs pos="0%">
                          <a:srgbClr val="E06B20">
                            <a:alpha val="100.00%"/>
                          </a:srgbClr>
                        </a:gs>
                        <a:gs pos="100%">
                          <a:srgbClr val="FFFFFF">
                            <a:alpha val="100.00%"/>
                          </a:srgb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0" marR="0" indent="0" lvl="0">
                        <a:lnSpc>
                          <a:spcPct val="100%"/>
                        </a:lnSpc>
                      </a:pPr>
                      <a:r>
                        <a:rPr lang="en-US" b="1" sz="1000" spc="0" u="none">
                          <a:solidFill>
                            <a:srgbClr val="000000">
                              <a:alpha val="100.00%"/>
                            </a:srgbClr>
                          </a:solidFill>
                          <a:latin typeface="Calibri"/>
                        </a:rPr>
                        <a:t><![CDATA[R1C2]]>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gradFill>
                      <a:gsLst>
                        <a:gs pos="0%">
                          <a:srgbClr val="E06B20">
                            <a:alpha val="100.00%"/>
                          </a:srgbClr>
                        </a:gs>
                        <a:gs pos="100%">
                          <a:srgbClr val="FFFFFF">
                            <a:alpha val="100.00%"/>
                          </a:srgb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0" marR="0" indent="0" lvl="0">
                        <a:lnSpc>
                          <a:spcPct val="100%"/>
                        </a:lnSpc>
                      </a:pPr>
                      <a:r>
                        <a:rPr lang="en-US" b="1" sz="1000" spc="0" u="none">
                          <a:solidFill>
                            <a:srgbClr val="000000">
                              <a:alpha val="100.00%"/>
                            </a:srgbClr>
                          </a:solidFill>
                          <a:latin typeface="Calibri"/>
                        </a:rPr>
                        <a:t><![CDATA[R1C3]]>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gradFill>
                      <a:gsLst>
                        <a:gs pos="0%">
                          <a:srgbClr val="E06B20">
                            <a:alpha val="100.00%"/>
                          </a:srgbClr>
                        </a:gs>
                        <a:gs pos="100%">
                          <a:srgbClr val="FFFFFF">
                            <a:alpha val="100.00%"/>
                          </a:srgbClr>
                        </a:gs>
                      </a:gsLst>
                      <a:lin ang="5400000" scaled="0"/>
                    </a:gradFill>
                  </a:tcPr>
                </a:tc>
              </a:tr>
              <a:tr h="3619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285750" marR="0" indent="0" lvl="0">
                        <a:lnSpc>
                          <a:spcPct val="100%"/>
                        </a:lnSpc>
                      </a:pPr>
                      <a:r>
                        <a:rPr lang="en-US" sz="1000" spc="0" u="none">
                          <a:solidFill>
                            <a:srgbClr val="000000">
                              <a:alpha val="100.00%"/>
                            </a:srgbClr>
                          </a:solidFill>
                          <a:latin typeface="Calibri"/>
                        </a:rPr>
                        <a:t><![CDATA[R2C1]]></a:t>
                      </a:r>
                    </a:p>
                  </a:txBody>
                  <a:tcPr vert="vert270" marL="285750" marR="0" marT="0" marB="0">
                    <a:lnL w="127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E06B20">
                        <a:alpha val="100.00%"/>
                      </a:srgbClr>
                    </a:solidFill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0" marR="285750" indent="0" lvl="0">
                        <a:lnSpc>
                          <a:spcPct val="100%"/>
                        </a:lnSpc>
                      </a:pPr>
                      <a:r>
                        <a:rPr lang="en-US" sz="1000" spc="0" u="none">
                          <a:solidFill>
                            <a:srgbClr val="000000">
                              <a:alpha val="100.00%"/>
                            </a:srgbClr>
                          </a:solidFill>
                          <a:latin typeface="Calibri"/>
                        </a:rPr>
                        <a:t><![CDATA[R2C2]]></a:t>
                      </a:r>
                    </a:p>
                  </a:txBody>
                  <a:tcPr marL="381000" marR="285750" marT="190500" marB="95250">
                    <a:lnL w="127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E06B20">
                        <a:alpha val="100.00%"/>
                      </a:srgbClr>
                    </a:solidFill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0" marR="0" indent="0" lvl="0">
                        <a:lnSpc>
                          <a:spcPct val="100%"/>
                        </a:lnSpc>
                      </a:pPr>
                      <a:r>
                        <a:rPr lang="en-US" sz="1000" spc="0" u="none">
                          <a:solidFill>
                            <a:srgbClr val="000000">
                              <a:alpha val="100.00%"/>
                            </a:srgbClr>
                          </a:solidFill>
                          <a:latin typeface="Calibri"/>
                        </a:rPr>
                        <a:t><![CDATA[R2C3]]>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E06B20">
                        <a:alpha val="100.00%"/>
                      </a:srgbClr>
                    </a:solidFill>
                  </a:tcPr>
                </a:tc>
              </a:tr>
              <a:tr h="3619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0" marR="0" indent="0" lvl="0">
                        <a:lnSpc>
                          <a:spcPct val="100%"/>
                        </a:lnSpc>
                      </a:pPr>
                      <a:r>
                        <a:rPr lang="en-US" sz="1000" spc="0" u="none">
                          <a:solidFill>
                            <a:srgbClr val="000000">
                              <a:alpha val="100.00%"/>
                            </a:srgbClr>
                          </a:solidFill>
                          <a:latin typeface="Calibri"/>
                        </a:rPr>
                        <a:t><![CDATA[R3C1]]></a:t>
                      </a:r>
                    </a:p>
                  </a:txBody>
                  <a:tcPr marL="381000" marR="0" marT="0" marB="0">
                    <a:lnL w="127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E06B20">
                        <a:alpha val="100.00%"/>
                      </a:srgbClr>
                    </a:solidFill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0" marR="0" indent="0" lvl="0">
                        <a:lnSpc>
                          <a:spcPct val="100%"/>
                        </a:lnSpc>
                      </a:pPr>
                      <a:r>
                        <a:rPr lang="en-US" sz="1000" spc="0" u="none">
                          <a:solidFill>
                            <a:srgbClr val="000000">
                              <a:alpha val="100.00%"/>
                            </a:srgbClr>
                          </a:solidFill>
                          <a:latin typeface="Calibri"/>
                        </a:rPr>
                        <a:t><![CDATA[R3C2]]>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E06B20">
                        <a:alpha val="100.00%"/>
                      </a:srgbClr>
                    </a:solidFill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0" marR="0" indent="0" lvl="0">
                        <a:lnSpc>
                          <a:spcPct val="100%"/>
                        </a:lnSpc>
                      </a:pPr>
                      <a:r>
                        <a:rPr lang="en-US" sz="1000" spc="0" u="none">
                          <a:solidFill>
                            <a:srgbClr val="000000">
                              <a:alpha val="100.00%"/>
                            </a:srgbClr>
                          </a:solidFill>
                          <a:latin typeface="Calibri"/>
                        </a:rPr>
                        <a:t><![CDATA[R3C3]]>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E06B20">
                        <a:alpha val="100.00%"/>
                      </a:srgbClr>
                    </a:solidFill>
                  </a:tcPr>
                </a:tc>
              </a:tr>
              <a:tr h="3619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476250" marR="0" indent="0" lvl="0">
                        <a:lnSpc>
                          <a:spcPct val="100%"/>
                        </a:lnSpc>
                      </a:pPr>
                      <a:r>
                        <a:rPr lang="en-US" sz="1000" spc="0" u="none">
                          <a:solidFill>
                            <a:srgbClr val="000000">
                              <a:alpha val="100.00%"/>
                            </a:srgbClr>
                          </a:solidFill>
                          <a:latin typeface="Calibri"/>
                          <a:hlinkClick r:id="rId3" tooltip="PHPPresentation"/>
                        </a:rPr>
                        <a:t><![CDATA[Link]]></a:t>
                      </a:r>
                    </a:p>
                  </a:txBody>
                  <a:tcPr marL="476250" marR="0" marT="0" marB="0">
                    <a:lnL w="127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E06B20">
                        <a:alpha val="100.00%"/>
                      </a:srgbClr>
                    </a:solidFill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0" marR="0" indent="0" lvl="0">
                        <a:lnSpc>
                          <a:spcPct val="100%"/>
                        </a:lnSpc>
                      </a:pPr>
                      <a:r>
                        <a:rPr lang="en-US" b="1" sz="1200" spc="0" u="none">
                          <a:solidFill>
                            <a:srgbClr val="000000">
                              <a:alpha val="100.00%"/>
                            </a:srgbClr>
                          </a:solidFill>
                          <a:latin typeface="Calibri"/>
                        </a:rPr>
                        <a:t><![CDATA[RichText with]]></a:t>
                      </a:r>
                      <a:br/>
                      <a:r>
                        <a:rPr lang="en-US" b="1" sz="1400" spc="0" u="none">
                          <a:solidFill>
                            <a:srgbClr val="0088FF">
                              <a:alpha val="100.00%"/>
                            </a:srgbClr>
                          </a:solidFill>
                          <a:latin typeface="Calibri"/>
                        </a:rPr>
                        <a:t><![CDATA[Multiline]]>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E06B20">
                        <a:alpha val="100.00%"/>
                      </a:srgbClr>
                    </a:solidFill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0" marR="0" indent="0" lvl="0">
                        <a:lnSpc>
                          <a:spcPct val="100%"/>
                        </a:lnSpc>
                      </a:pPr>
                      <a:r>
                        <a:rPr lang="en-US" sz="1000" spc="0" u="none">
                          <a:solidFill>
                            <a:srgbClr val="000000">
                              <a:alpha val="100.00%"/>
                            </a:srgbClr>
                          </a:solidFill>
                          <a:latin typeface="Calibri"/>
                          <a:hlinkClick r:id="rId4" tooltip="GitHub"/>
                        </a:rPr>
                        <a:t><![CDATA[Link Github]]></a:t>
                      </a:r>
                      <a:br/>
                      <a:r>
                        <a:rPr lang="en-US" sz="1000" spc="0" u="none">
                          <a:solidFill>
                            <a:srgbClr val="000000">
                              <a:alpha val="100.00%"/>
                            </a:srgbClr>
                          </a:solidFill>
                          <a:latin typeface="Calibri"/>
                          <a:hlinkClick r:id="rId5" tooltip="Google"/>
                        </a:rPr>
                        <a:t><![CDATA[Link Google]]>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alpha val="10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E06B20">
                        <a:alpha val="100.00%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2026-01-05T21:17:24Z</dcterms:created>
  <dcterms:modified xsi:type="dcterms:W3CDTF">2026-01-05T21:17:24Z</dcterms:modified>
  <dc:title>Sample 06 Title</dc:title>
  <dc:description>Sample 06 Description</dc:description>
  <dc:subject>Sample 06 Subject</dc:subject>
  <cp:keywords>office 2007 openxml libreoffice odt php</cp:keywords>
  <cp:category>Sample Category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