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42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1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%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fontAlgn="base" marL="0" marR="0" indent="0" lvl="0">
              <a:lnSpc>
                <a:spcPct val="100%"/>
              </a:lnSpc>
            </a:pPr>
            <a:r>
              <a:rPr lang="en-US" b="1" sz="6000" spc="0" u="none">
                <a:solidFill>
                  <a:srgbClr val="E06B20">
                    <a:alpha val="100.00%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2026-01-05T15:10:24Z</dcterms:created>
  <dcterms:modified xsi:type="dcterms:W3CDTF">2026-01-05T15:10:24Z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