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05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810250" cy="5715000"/>
          <a:chOff x="95250" y="95250"/>
          <a:chExt cx="5810250" cy="5715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" y="3810000"/>
            <a:ext cx="5715000" cy="190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Introduction to]]></a:t>
            </a:r>
            <a:br/>
            <a:r>
              <a:rPr lang="en-US" b="1" sz="6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PHPPresentat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4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hat is PHPPresenta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A class library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ritten in PHP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4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hat's the poi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Generate slide decks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epresent business data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how a family slide show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...]]></a:t>
            </a:r>
          </a:p>
          <a:p>
            <a:pPr algn="l" fontAlgn="base" marL="238125" marR="0" indent="-238125" lvl="0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Export these to different formats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PHPPresentation 2007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rialized]]></a:t>
            </a:r>
          </a:p>
          <a:p>
            <a:pPr algn="l" fontAlgn="base" marL="714375" marR="0" indent="-238125" lvl="1">
              <a:lnSpc>
                <a:spcPct val="100%"/>
              </a:lnSpc>
              <a:buClr>
                <a:srgbClr val="000000">
                  <a:alpha val="100.00%"/>
                </a:srgbClr>
              </a:buClr>
              <a:buFont typeface="Calibri"/>
              <a:buChar char="-"/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... (more to come) ..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8953500" cy="6953250"/>
          <a:chOff x="95250" y="95250"/>
          <a:chExt cx="8953500" cy="695325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" y="476250"/>
            <a:ext cx="8858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4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Need more inf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" y="1238250"/>
            <a:ext cx="8858250" cy="5715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36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heck the project site on GitHub:]]></a:t>
            </a:r>
            <a:br/>
            <a:r>
              <a:rPr lang="en-US" sz="3200" spc="0" u="none">
                <a:solidFill>
                  <a:srgbClr val="000000">
                    <a:alpha val="100.00%"/>
                  </a:srgbClr>
                </a:solidFill>
                <a:latin typeface="Calibri"/>
                <a:hlinkClick r:id="rId3" tooltip="PHPPresentation"/>
              </a:rPr>
              <a:t><![CDATA[https://github.com/PHPOffice/PHPPresentation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2026-01-05T04:53:52Z</dcterms:created>
  <dcterms:modified xsi:type="dcterms:W3CDTF">2026-01-05T04:53:52Z</dcterms:modified>
  <dc:title>Sample 02 Title</dc:title>
  <dc:description>Sample 02 Description</dc:description>
  <dc:subject>Sample 02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